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36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65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3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7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60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1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1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6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49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21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ACB2A-6C1D-4B59-A9ED-9D620BA086B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B4CB6-1CB9-4751-931C-E76EA8D42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71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9" t="14800" r="1925" b="8194"/>
          <a:stretch/>
        </p:blipFill>
        <p:spPr>
          <a:xfrm>
            <a:off x="283335" y="184666"/>
            <a:ext cx="11625330" cy="70778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789" y="0"/>
            <a:ext cx="862884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FACIAL FEATURES: </a:t>
            </a:r>
            <a:r>
              <a:rPr lang="en-GB" b="1" dirty="0" smtClean="0"/>
              <a:t>Draw outline accurately </a:t>
            </a:r>
            <a:r>
              <a:rPr lang="en-GB" b="1" u="sng" dirty="0" smtClean="0"/>
              <a:t>before</a:t>
            </a:r>
            <a:r>
              <a:rPr lang="en-GB" b="1" dirty="0" smtClean="0"/>
              <a:t> adding shading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3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BTAuser</dc:creator>
  <cp:lastModifiedBy>BTAuser</cp:lastModifiedBy>
  <cp:revision>1</cp:revision>
  <dcterms:created xsi:type="dcterms:W3CDTF">2020-04-03T08:36:56Z</dcterms:created>
  <dcterms:modified xsi:type="dcterms:W3CDTF">2020-04-03T08:37:14Z</dcterms:modified>
</cp:coreProperties>
</file>