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56" r:id="rId8"/>
    <p:sldId id="270" r:id="rId9"/>
    <p:sldId id="271" r:id="rId10"/>
    <p:sldId id="257" r:id="rId11"/>
    <p:sldId id="272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1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2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88080"/>
              </p:ext>
            </p:extLst>
          </p:nvPr>
        </p:nvGraphicFramePr>
        <p:xfrm>
          <a:off x="232686" y="1088144"/>
          <a:ext cx="9402527" cy="5517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041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518045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751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</a:tblGrid>
              <a:tr h="30849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75287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Geotextiles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72800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Domestic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  <a:tr h="172800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Environmentally friendly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20" name="TextBox 19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21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416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17498"/>
              </p:ext>
            </p:extLst>
          </p:nvPr>
        </p:nvGraphicFramePr>
        <p:xfrm>
          <a:off x="232686" y="1088144"/>
          <a:ext cx="9402527" cy="3789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041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518045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751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</a:tblGrid>
              <a:tr h="30849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75287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Protective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72800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Sports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textiles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7047" y="4990937"/>
            <a:ext cx="4645959" cy="15696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it:</a:t>
            </a: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would you want to use a memory foam or a wipe clean surface fabric at home?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4276" y="4990937"/>
            <a:ext cx="4645959" cy="15696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one benefit of using environmentally friendly textiles to make a pair of school trousers? (2 marks)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4" name="TextBox 13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5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897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58169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material Vs Smart materials </a:t>
            </a:r>
          </a:p>
          <a:p>
            <a:r>
              <a:rPr lang="en-GB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Modern										Smart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23322"/>
              </p:ext>
            </p:extLst>
          </p:nvPr>
        </p:nvGraphicFramePr>
        <p:xfrm>
          <a:off x="300535" y="2219452"/>
          <a:ext cx="9266830" cy="4194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366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1954075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337763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  <a:gridCol w="2074462">
                  <a:extLst>
                    <a:ext uri="{9D8B030D-6E8A-4147-A177-3AD203B41FA5}">
                      <a16:colId xmlns:a16="http://schemas.microsoft.com/office/drawing/2014/main" val="712258063"/>
                    </a:ext>
                  </a:extLst>
                </a:gridCol>
              </a:tblGrid>
              <a:tr h="3335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94454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Shape-memory alloys (SMAs)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91695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Nanomaterials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4933950" y="941696"/>
            <a:ext cx="1624" cy="1179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700784"/>
            <a:ext cx="9534972" cy="597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material Vs Smart materials</a:t>
            </a: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29015"/>
              </p:ext>
            </p:extLst>
          </p:nvPr>
        </p:nvGraphicFramePr>
        <p:xfrm>
          <a:off x="302159" y="1004801"/>
          <a:ext cx="9266830" cy="5600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366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007042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284796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  <a:gridCol w="2074462">
                  <a:extLst>
                    <a:ext uri="{9D8B030D-6E8A-4147-A177-3AD203B41FA5}">
                      <a16:colId xmlns:a16="http://schemas.microsoft.com/office/drawing/2014/main" val="712258063"/>
                    </a:ext>
                  </a:extLst>
                </a:gridCol>
              </a:tblGrid>
              <a:tr h="32673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86390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Photochromic 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83745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Reactive 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  <a:tr h="157262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Piezoelectric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49079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806171" y="300182"/>
            <a:ext cx="1466787" cy="329335"/>
            <a:chOff x="7967033" y="738388"/>
            <a:chExt cx="1466787" cy="329335"/>
          </a:xfrm>
        </p:grpSpPr>
        <p:sp>
          <p:nvSpPr>
            <p:cNvPr id="13" name="TextBox 12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4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8926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700784"/>
            <a:ext cx="9534972" cy="597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material Vs Smart materials</a:t>
            </a: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31067"/>
              </p:ext>
            </p:extLst>
          </p:nvPr>
        </p:nvGraphicFramePr>
        <p:xfrm>
          <a:off x="302159" y="1004801"/>
          <a:ext cx="9266830" cy="4988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366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007042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284796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  <a:gridCol w="2074462">
                  <a:extLst>
                    <a:ext uri="{9D8B030D-6E8A-4147-A177-3AD203B41FA5}">
                      <a16:colId xmlns:a16="http://schemas.microsoft.com/office/drawing/2014/main" val="712258063"/>
                    </a:ext>
                  </a:extLst>
                </a:gridCol>
              </a:tblGrid>
              <a:tr h="31903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2351617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Temperature-responsive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polymers e.g. poly </a:t>
                      </a:r>
                      <a:r>
                        <a:rPr lang="en-GB" sz="1200" b="1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Nisopropylacrylamide</a:t>
                      </a:r>
                      <a:endParaRPr lang="en-GB" sz="12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(PNIPAM)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231824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Conductive 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3" name="TextBox 12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4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771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700784"/>
            <a:ext cx="9534972" cy="165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Composites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composite? _________________________________________________________________________________________________________________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advantages of most composites?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68034"/>
              </p:ext>
            </p:extLst>
          </p:nvPr>
        </p:nvGraphicFramePr>
        <p:xfrm>
          <a:off x="300533" y="2478759"/>
          <a:ext cx="9402526" cy="4028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891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623790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2281885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73960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</a:tblGrid>
              <a:tr h="32673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86390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83745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Plywood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2" name="TextBox 1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97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08935"/>
              </p:ext>
            </p:extLst>
          </p:nvPr>
        </p:nvGraphicFramePr>
        <p:xfrm>
          <a:off x="232687" y="772789"/>
          <a:ext cx="9402526" cy="586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891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623790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2281885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73960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</a:tblGrid>
              <a:tr h="32673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186390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Fibre/carbon/glass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83745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Reinforced polymers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  <a:tr h="183745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Robotic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2" name="TextBox 1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31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Benefits of composite materials: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" y="6152809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Name:______________________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" y="641445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10 Core Knowledge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991" y="535539"/>
            <a:ext cx="4645959" cy="1938992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Compressive strength: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Tensile strength: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Veneers: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464686" y="4244644"/>
            <a:ext cx="1905000" cy="584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Concrete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705600" y="1890331"/>
            <a:ext cx="1905000" cy="584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Plywood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230038" y="4960581"/>
            <a:ext cx="1905000" cy="584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Fibre/carbon/glass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21" name="TextBox 20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22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7481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Benefits of composite materials: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" y="6152809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Name:______________________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" y="641445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10 Core Knowledge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089620" y="1726555"/>
            <a:ext cx="1905000" cy="584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Robotic materials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705600" y="1726555"/>
            <a:ext cx="1905000" cy="584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Reinforced polymers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7991" y="3404373"/>
            <a:ext cx="4645959" cy="2769989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it:</a:t>
            </a: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three uses for plywood.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you think it has been used for these purposes?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2836" y="3382820"/>
            <a:ext cx="4645959" cy="3231654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Sketch a use for plywood that you found below using a recognised drawing technique. Remember to render your product: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22" name="TextBox 2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2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589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5897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1.4 Smart and composite materials, and technical textiles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  <a:p>
            <a:r>
              <a:rPr lang="en-GB" sz="1200" b="1" i="1" dirty="0">
                <a:latin typeface="Tahoma" pitchFamily="34" charset="0"/>
                <a:cs typeface="Tahoma" pitchFamily="34" charset="0"/>
              </a:rPr>
              <a:t>Technical textiles</a:t>
            </a:r>
          </a:p>
          <a:p>
            <a:r>
              <a:rPr lang="en-GB" sz="1200" dirty="0">
                <a:latin typeface="Tahoma" pitchFamily="34" charset="0"/>
                <a:cs typeface="Tahoma" pitchFamily="34" charset="0"/>
              </a:rPr>
              <a:t>Why are these developed?</a:t>
            </a:r>
          </a:p>
          <a:p>
            <a:endParaRPr lang="en-GB" sz="1200" dirty="0">
              <a:latin typeface="Tahoma" pitchFamily="34" charset="0"/>
              <a:cs typeface="Tahoma" pitchFamily="34" charset="0"/>
            </a:endParaRPr>
          </a:p>
          <a:p>
            <a:r>
              <a:rPr lang="en-GB" sz="1200" dirty="0">
                <a:latin typeface="Tahoma" pitchFamily="34" charset="0"/>
                <a:cs typeface="Tahoma" pitchFamily="34" charset="0"/>
              </a:rPr>
              <a:t>What are the general advantages of them?</a:t>
            </a:r>
          </a:p>
          <a:p>
            <a:endParaRPr lang="en-GB" sz="1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536680"/>
              </p:ext>
            </p:extLst>
          </p:nvPr>
        </p:nvGraphicFramePr>
        <p:xfrm>
          <a:off x="232687" y="1732181"/>
          <a:ext cx="9402527" cy="485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041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2518045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751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</a:tblGrid>
              <a:tr h="39563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2247977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Agrotextiles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2216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Construction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textiles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2" name="TextBox 1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19-24</a:t>
              </a:r>
            </a:p>
          </p:txBody>
        </p:sp>
        <p:pic>
          <p:nvPicPr>
            <p:cNvPr id="1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153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409</Words>
  <Application>Microsoft Office PowerPoint</Application>
  <PresentationFormat>A4 Paper (210x297 mm)</PresentationFormat>
  <Paragraphs>247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39</cp:revision>
  <dcterms:created xsi:type="dcterms:W3CDTF">2018-05-21T16:05:55Z</dcterms:created>
  <dcterms:modified xsi:type="dcterms:W3CDTF">2020-02-09T15:55:20Z</dcterms:modified>
</cp:coreProperties>
</file>